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283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5E65AA-E390-29D7-5652-69919CAD78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19EA64B-A08A-3D7F-6DEE-030207179F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9BA8397-1DBC-B472-A282-B611EA654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2AEAC-8813-4B44-9CF1-AB68AE619B7C}" type="datetimeFigureOut">
              <a:rPr lang="ko-KR" altLang="en-US" smtClean="0"/>
              <a:t>2026-08-07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DA9BAD3-4EE5-F37C-CC3D-5DFAD9ED7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AADD43F-83AE-CBC6-0FE8-1617806B5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5F402-EBC3-4140-A98A-CD87BA02E8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1422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AED7AB9-2E0B-0702-0C27-73511D14E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E0C1D8E-656F-5910-29F2-B0C4DBF17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DC48D74-7B9E-5C67-2D67-6FB42ED17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2AEAC-8813-4B44-9CF1-AB68AE619B7C}" type="datetimeFigureOut">
              <a:rPr lang="ko-KR" altLang="en-US" smtClean="0"/>
              <a:t>2026-08-07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672F1A7-3AD6-4533-E3A2-90ECC8B06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4F556A1-82D7-7634-A10B-BF3A6D1E0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5F402-EBC3-4140-A98A-CD87BA02E8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0586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19F5A90-7D1C-5611-095A-84B81A84E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4BA7C8D-71A7-6177-49E1-42A6294B12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7F54BD2-C3B9-75DB-B72F-3853DF56C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2AEAC-8813-4B44-9CF1-AB68AE619B7C}" type="datetimeFigureOut">
              <a:rPr lang="ko-KR" altLang="en-US" smtClean="0"/>
              <a:t>2026-08-07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5D2FFFF-EE3E-C631-21B4-E9BBCB1A2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BC17B40-2593-D232-0255-EBB014B6B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5F402-EBC3-4140-A98A-CD87BA02E8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7615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C5E457B-CB03-A8B8-58EA-622BA702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161C3C3-9891-E8B6-17FA-0A5933AF9F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5D23B7A-0104-538D-84EF-FAAF3BFE7D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65A3B98-5F6C-8365-F205-B2BBC9230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2AEAC-8813-4B44-9CF1-AB68AE619B7C}" type="datetimeFigureOut">
              <a:rPr lang="ko-KR" altLang="en-US" smtClean="0"/>
              <a:t>2026-08-07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85F42E2-BB27-8EC9-DBED-0EB617CE0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FBBFE91-7E44-D646-F671-743BE9281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5F402-EBC3-4140-A98A-CD87BA02E8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9296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8D6DBF-3898-069D-654F-C37EC9575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2C912F3-EECA-E195-DB95-9FA78D47F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9D7364E-FFD2-0211-66EA-DBDFBCA8D9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FFE0BAD-B7F5-2D65-FA5C-C4FE8C1E59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0493422-A86B-61DF-535E-967D1F140C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8A2E3D7A-41AA-DF0D-89AC-5C692999D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2AEAC-8813-4B44-9CF1-AB68AE619B7C}" type="datetimeFigureOut">
              <a:rPr lang="ko-KR" altLang="en-US" smtClean="0"/>
              <a:t>2026-08-07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F49737A-D3B3-DBB9-B55F-2CF0CEF5C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4E8A900-874D-7E95-061B-5F2DE276B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5F402-EBC3-4140-A98A-CD87BA02E8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0444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E8133D2-048E-A48D-7F5C-4E9E3B51D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5A64D45-6F5F-F403-3F03-BD03E76CE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2AEAC-8813-4B44-9CF1-AB68AE619B7C}" type="datetimeFigureOut">
              <a:rPr lang="ko-KR" altLang="en-US" smtClean="0"/>
              <a:t>2026-08-07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8378389-361B-BEEE-29FD-22F7D2422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C42C76C-27C3-BD1E-3C62-E2BE8E7F0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5F402-EBC3-4140-A98A-CD87BA02E8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526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C3AE809-5D04-D6BE-47B3-B9CAD8051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2AEAC-8813-4B44-9CF1-AB68AE619B7C}" type="datetimeFigureOut">
              <a:rPr lang="ko-KR" altLang="en-US" smtClean="0"/>
              <a:t>2026-08-07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21B5BFA-F267-C890-B91D-3A8858F4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B179999-1B16-BBF4-FD47-15CBC0A08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5F402-EBC3-4140-A98A-CD87BA02E8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9006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A73EAD1-BA28-9769-10F7-FC410599F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FB3E500-2B03-EEA1-0D3B-7F3751126B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BD3FD81-214F-DA98-C2CB-413E7287BF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71E297E-CA8F-F0D9-7FCA-9952871CA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2AEAC-8813-4B44-9CF1-AB68AE619B7C}" type="datetimeFigureOut">
              <a:rPr lang="ko-KR" altLang="en-US" smtClean="0"/>
              <a:t>2026-08-07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6396E97-0C77-D457-1018-3411EA7D4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2831F26-7990-D04F-5BBE-383A2A55D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5F402-EBC3-4140-A98A-CD87BA02E8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8665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BDB7E6F-B0B7-C0C1-3E68-FDC8878B8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95EAADE-CDFF-C930-C5C0-7F0D978FA5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711E462-A304-F9F7-36FD-660C885F33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3DC3ADA-EFC2-C7C9-BB50-08937FDAE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2AEAC-8813-4B44-9CF1-AB68AE619B7C}" type="datetimeFigureOut">
              <a:rPr lang="ko-KR" altLang="en-US" smtClean="0"/>
              <a:t>2026-08-07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B1214A6-5E3D-DE46-7E5B-81295F697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4846E56-6A6C-9DA4-ABB5-AF889949C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5F402-EBC3-4140-A98A-CD87BA02E8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9705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4C9DC4F-1DD9-DFE7-3882-CAD47859A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9D21D09-AC84-E15A-6685-BAAF675965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973E47C-9699-342C-CB63-59096C63B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2AEAC-8813-4B44-9CF1-AB68AE619B7C}" type="datetimeFigureOut">
              <a:rPr lang="ko-KR" altLang="en-US" smtClean="0"/>
              <a:t>2026-08-07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9F2FB50-06D8-C7D3-083B-AB372A51E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7ADA484-2E54-0F28-1233-50ABF31ED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5F402-EBC3-4140-A98A-CD87BA02E8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648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CDCA2D0-3490-DE03-A2B4-C9AA064205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A19FBEA-2D9D-C054-6D74-C0E4B4AEBD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5A2EC82-C569-58FD-241C-CEFBA015F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2AEAC-8813-4B44-9CF1-AB68AE619B7C}" type="datetimeFigureOut">
              <a:rPr lang="ko-KR" altLang="en-US" smtClean="0"/>
              <a:t>2026-08-07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C5ACC2A-55B5-1AFF-6A17-0EC59FE83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AE9A0CE-1C49-8CEA-9716-7679036A0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5F402-EBC3-4140-A98A-CD87BA02E8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9426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0B88F48-BA34-F43C-DFA6-70DA51AD9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327751E-78CC-462F-3BAB-7B56531AB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01F63DD-1090-7755-77C5-FC6C8D935F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62AEAC-8813-4B44-9CF1-AB68AE619B7C}" type="datetimeFigureOut">
              <a:rPr lang="ko-KR" altLang="en-US" smtClean="0"/>
              <a:t>2026-08-07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1F3BB4B-D5FC-5446-81DF-2E3D673822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FFA433A-4CFB-4BAB-8A29-5D615C95A1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B5F402-EBC3-4140-A98A-CD87BA02E8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9456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8246063F-A0CA-1447-006F-47BB02F0F5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440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D0ED04C-FA04-B8DB-E4C7-C55BB9D76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88FC3704-6DE9-9C7E-C48F-9EBA415728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221" y="1200150"/>
            <a:ext cx="3122661" cy="3901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226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FFBB1-EF65-B331-C792-6822A3FC3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36108F0-06F0-610D-C321-97D9C21CC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A9CD5775-10A9-EAD0-1434-8C49F9B1FC7C}"/>
              </a:ext>
            </a:extLst>
          </p:cNvPr>
          <p:cNvSpPr/>
          <p:nvPr/>
        </p:nvSpPr>
        <p:spPr>
          <a:xfrm>
            <a:off x="2571750" y="4038600"/>
            <a:ext cx="1238250" cy="22225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>
                <a:latin typeface="a타이틀고딕2" panose="02020600000000000000" pitchFamily="18" charset="-127"/>
                <a:ea typeface="a타이틀고딕2" panose="02020600000000000000" pitchFamily="18" charset="-127"/>
              </a:rPr>
              <a:t>02-2661-4090</a:t>
            </a:r>
            <a:endParaRPr lang="ko-KR" altLang="en-US" sz="1200" dirty="0">
              <a:latin typeface="a타이틀고딕2" panose="02020600000000000000" pitchFamily="18" charset="-127"/>
              <a:ea typeface="a타이틀고딕2" panose="02020600000000000000" pitchFamily="18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2BB5D4E-4DC4-CC99-D461-4A711C677A5F}"/>
              </a:ext>
            </a:extLst>
          </p:cNvPr>
          <p:cNvSpPr/>
          <p:nvPr/>
        </p:nvSpPr>
        <p:spPr>
          <a:xfrm>
            <a:off x="2571750" y="3317875"/>
            <a:ext cx="1238250" cy="22225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>
                <a:latin typeface="a타이틀고딕2" panose="02020600000000000000" pitchFamily="18" charset="-127"/>
                <a:ea typeface="a타이틀고딕2" panose="02020600000000000000" pitchFamily="18" charset="-127"/>
              </a:rPr>
              <a:t>2026</a:t>
            </a:r>
            <a:r>
              <a:rPr lang="ko-KR" altLang="en-US" sz="1200" dirty="0">
                <a:latin typeface="a타이틀고딕2" panose="02020600000000000000" pitchFamily="18" charset="-127"/>
                <a:ea typeface="a타이틀고딕2" panose="02020600000000000000" pitchFamily="18" charset="-127"/>
              </a:rPr>
              <a:t>년 </a:t>
            </a:r>
            <a:r>
              <a:rPr lang="en-US" altLang="ko-KR" sz="1200" dirty="0">
                <a:latin typeface="a타이틀고딕2" panose="02020600000000000000" pitchFamily="18" charset="-127"/>
                <a:ea typeface="a타이틀고딕2" panose="02020600000000000000" pitchFamily="18" charset="-127"/>
              </a:rPr>
              <a:t>3</a:t>
            </a:r>
            <a:r>
              <a:rPr lang="ko-KR" altLang="en-US" sz="1200" dirty="0">
                <a:latin typeface="a타이틀고딕2" panose="02020600000000000000" pitchFamily="18" charset="-127"/>
                <a:ea typeface="a타이틀고딕2" panose="02020600000000000000" pitchFamily="18" charset="-127"/>
              </a:rPr>
              <a:t>월 </a:t>
            </a:r>
          </a:p>
        </p:txBody>
      </p:sp>
    </p:spTree>
    <p:extLst>
      <p:ext uri="{BB962C8B-B14F-4D97-AF65-F5344CB8AC3E}">
        <p14:creationId xmlns:p14="http://schemas.microsoft.com/office/powerpoint/2010/main" val="2415159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B638A-D6CD-C5E7-C126-9EFDB1EE4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7C401FD9-0A83-D356-013B-231A8C968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24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FD993-F00A-0E72-8B32-28FF76E44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C60574F-8AED-707F-344C-1D6ECAABE1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900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74B71-644E-50BC-7F4B-BC6073783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36BBA14-EEAB-73AD-2913-51CC3A0FFF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731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1D9F6-AD26-3273-8C6C-44633831F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0787781-A9E8-3E2B-3DCE-C4131AD0E6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756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BD98B-F7B4-58FB-5317-6882CB542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434A2D7-7F43-B36C-1EC0-1310C43DB0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89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E4F98-0578-8E5A-E2EF-0C1CB088D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B26FCF6D-A43C-F329-1E9E-7CD2032192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039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C8C3C-3F23-5BA1-B8C6-1BAE0B310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8EB8005-3621-6C79-02DB-8CF8A2849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3E0822-F0D7-773F-3022-27C7B5ED69DE}"/>
              </a:ext>
            </a:extLst>
          </p:cNvPr>
          <p:cNvSpPr txBox="1"/>
          <p:nvPr/>
        </p:nvSpPr>
        <p:spPr>
          <a:xfrm>
            <a:off x="2136774" y="2222500"/>
            <a:ext cx="61912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800" dirty="0" err="1">
                <a:highlight>
                  <a:srgbClr val="FFFF00"/>
                </a:highlight>
              </a:rPr>
              <a:t>개봉역</a:t>
            </a:r>
            <a:r>
              <a:rPr lang="ko-KR" altLang="en-US" sz="800" dirty="0">
                <a:highlight>
                  <a:srgbClr val="FFFF00"/>
                </a:highlight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9A169D-2A40-918D-40D5-2EDB5C5DACE5}"/>
              </a:ext>
            </a:extLst>
          </p:cNvPr>
          <p:cNvSpPr txBox="1"/>
          <p:nvPr/>
        </p:nvSpPr>
        <p:spPr>
          <a:xfrm>
            <a:off x="2587624" y="3879850"/>
            <a:ext cx="61912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800">
                <a:highlight>
                  <a:srgbClr val="FFFF00"/>
                </a:highlight>
              </a:rPr>
              <a:t>구로구 </a:t>
            </a:r>
            <a:endParaRPr lang="ko-KR" altLang="en-US" sz="800" dirty="0">
              <a:highlight>
                <a:srgbClr val="FFFF00"/>
              </a:highligh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3E8F61-5D74-B55B-44AF-6634C66B3DEF}"/>
              </a:ext>
            </a:extLst>
          </p:cNvPr>
          <p:cNvSpPr txBox="1"/>
          <p:nvPr/>
        </p:nvSpPr>
        <p:spPr>
          <a:xfrm>
            <a:off x="7753351" y="3879850"/>
            <a:ext cx="1308100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800" dirty="0">
                <a:highlight>
                  <a:srgbClr val="FFFF00"/>
                </a:highlight>
              </a:rPr>
              <a:t>경기도 안산시 </a:t>
            </a:r>
            <a:r>
              <a:rPr lang="ko-KR" altLang="en-US" sz="800" dirty="0" err="1">
                <a:highlight>
                  <a:srgbClr val="FFFF00"/>
                </a:highlight>
              </a:rPr>
              <a:t>대부북로</a:t>
            </a:r>
            <a:r>
              <a:rPr lang="ko-KR" altLang="en-US" sz="800" dirty="0">
                <a:highlight>
                  <a:srgbClr val="FFFF00"/>
                </a:highlight>
              </a:rPr>
              <a:t>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04D9AF-6083-F2CC-70A2-7D88B111B9AE}"/>
              </a:ext>
            </a:extLst>
          </p:cNvPr>
          <p:cNvSpPr txBox="1"/>
          <p:nvPr/>
        </p:nvSpPr>
        <p:spPr>
          <a:xfrm>
            <a:off x="7753351" y="4095294"/>
            <a:ext cx="1308100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800" dirty="0">
                <a:highlight>
                  <a:srgbClr val="FFFF00"/>
                </a:highlight>
              </a:rPr>
              <a:t>지하 </a:t>
            </a:r>
            <a:r>
              <a:rPr lang="en-US" altLang="ko-KR" sz="800" dirty="0">
                <a:highlight>
                  <a:srgbClr val="FFFF00"/>
                </a:highlight>
              </a:rPr>
              <a:t>1</a:t>
            </a:r>
            <a:r>
              <a:rPr lang="ko-KR" altLang="en-US" sz="800" dirty="0">
                <a:highlight>
                  <a:srgbClr val="FFFF00"/>
                </a:highlight>
              </a:rPr>
              <a:t>층</a:t>
            </a:r>
            <a:r>
              <a:rPr lang="en-US" altLang="ko-KR" sz="800" dirty="0">
                <a:highlight>
                  <a:srgbClr val="FFFF00"/>
                </a:highlight>
              </a:rPr>
              <a:t>/ </a:t>
            </a:r>
            <a:r>
              <a:rPr lang="ko-KR" altLang="en-US" sz="800" dirty="0">
                <a:highlight>
                  <a:srgbClr val="FFFF00"/>
                </a:highlight>
              </a:rPr>
              <a:t>지상 </a:t>
            </a:r>
            <a:r>
              <a:rPr lang="en-US" altLang="ko-KR" sz="800" dirty="0">
                <a:highlight>
                  <a:srgbClr val="FFFF00"/>
                </a:highlight>
              </a:rPr>
              <a:t>4</a:t>
            </a:r>
            <a:r>
              <a:rPr lang="ko-KR" altLang="en-US" sz="800" dirty="0">
                <a:highlight>
                  <a:srgbClr val="FFFF00"/>
                </a:highlight>
              </a:rPr>
              <a:t>층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29A554-6BCC-6977-8D48-DD804F80678C}"/>
              </a:ext>
            </a:extLst>
          </p:cNvPr>
          <p:cNvSpPr txBox="1"/>
          <p:nvPr/>
        </p:nvSpPr>
        <p:spPr>
          <a:xfrm>
            <a:off x="5911851" y="3879850"/>
            <a:ext cx="1308100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800" dirty="0">
                <a:highlight>
                  <a:srgbClr val="FFFF00"/>
                </a:highlight>
              </a:rPr>
              <a:t>서울 강남구 논현동 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EAA33B-B251-282B-0053-B19A223AAC95}"/>
              </a:ext>
            </a:extLst>
          </p:cNvPr>
          <p:cNvSpPr txBox="1"/>
          <p:nvPr/>
        </p:nvSpPr>
        <p:spPr>
          <a:xfrm>
            <a:off x="10045701" y="3879850"/>
            <a:ext cx="838199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800" dirty="0">
                <a:highlight>
                  <a:srgbClr val="FFFF00"/>
                </a:highlight>
              </a:rPr>
              <a:t>부평 창천동  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2B51B2F-89E6-7EF7-01A6-06FB5CB83A31}"/>
              </a:ext>
            </a:extLst>
          </p:cNvPr>
          <p:cNvSpPr txBox="1"/>
          <p:nvPr/>
        </p:nvSpPr>
        <p:spPr>
          <a:xfrm>
            <a:off x="3940172" y="2342922"/>
            <a:ext cx="1400177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800" dirty="0">
                <a:highlight>
                  <a:srgbClr val="FFFF00"/>
                </a:highlight>
              </a:rPr>
              <a:t> 도심복합개발   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B586036-4F08-1673-367C-DD0DB9B811B4}"/>
              </a:ext>
            </a:extLst>
          </p:cNvPr>
          <p:cNvSpPr txBox="1"/>
          <p:nvPr/>
        </p:nvSpPr>
        <p:spPr>
          <a:xfrm>
            <a:off x="4032249" y="3879850"/>
            <a:ext cx="1308100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800" dirty="0" err="1">
                <a:highlight>
                  <a:srgbClr val="FFFF00"/>
                </a:highlight>
              </a:rPr>
              <a:t>신정역</a:t>
            </a:r>
            <a:r>
              <a:rPr lang="ko-KR" altLang="en-US" sz="800" dirty="0">
                <a:highlight>
                  <a:srgbClr val="FFFF00"/>
                </a:highlight>
              </a:rPr>
              <a:t> 혁신지구  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D0DDDC-69E7-6568-E28C-6D999735E738}"/>
              </a:ext>
            </a:extLst>
          </p:cNvPr>
          <p:cNvSpPr txBox="1"/>
          <p:nvPr/>
        </p:nvSpPr>
        <p:spPr>
          <a:xfrm>
            <a:off x="4032249" y="4600461"/>
            <a:ext cx="1308100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800" dirty="0">
                <a:highlight>
                  <a:srgbClr val="FFFF00"/>
                </a:highlight>
              </a:rPr>
              <a:t>  주민 협의체 관리    </a:t>
            </a:r>
          </a:p>
        </p:txBody>
      </p:sp>
    </p:spTree>
    <p:extLst>
      <p:ext uri="{BB962C8B-B14F-4D97-AF65-F5344CB8AC3E}">
        <p14:creationId xmlns:p14="http://schemas.microsoft.com/office/powerpoint/2010/main" val="4175544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E52FC-CCB9-7AE8-8D66-B053EB3D8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371AC0B-9BE3-5D64-370B-9DDF412C9B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C1AC762A-6029-D61D-E19D-2EC5187B2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9099" y="5489542"/>
            <a:ext cx="730251" cy="38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417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D417E-AEA1-4EB2-472B-46C62E6BD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5C81EEE-5431-7B32-33BE-48DA0EF940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527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F721E-BD95-B794-045C-6FA9B797F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6A7E8A6-DC3F-33A9-FAB8-1B62BAD21D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238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54A0B-DC02-0CD1-FEE9-1CDA63C3D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DD1261C-3B98-3FC1-ADF8-F9C0A2482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42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3490D-E9C8-8488-1A55-C93F80D4D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32052968-2EBA-0C4B-F4B8-F58F25E386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17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2EC19-CB57-E73F-20ED-82A063B3C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42B3AD1-A243-F77D-BE42-4F41BADBD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2151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33E52-5A48-9D7B-29BC-B9AEA8857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FF4ED85-14B6-9DF3-E90B-2C01D686D2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7828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3D9AB-963D-9A90-3B2E-350117E5D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BF24B7F-8929-A529-64DD-2E3BF4883D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202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FE706-9E49-DBC8-C963-26DE55130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B8867604-30E0-9ED4-B5FB-494B3EAF4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CD0F21FC-804E-1B11-62F4-F5AEB5C67739}"/>
              </a:ext>
            </a:extLst>
          </p:cNvPr>
          <p:cNvSpPr/>
          <p:nvPr/>
        </p:nvSpPr>
        <p:spPr>
          <a:xfrm>
            <a:off x="6978650" y="1371600"/>
            <a:ext cx="3924300" cy="12636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9</a:t>
            </a:r>
            <a:r>
              <a:rPr lang="ko-KR" altLang="en-US" dirty="0"/>
              <a:t>호선 공항시장역 </a:t>
            </a:r>
            <a:r>
              <a:rPr lang="en-US" altLang="ko-KR" dirty="0"/>
              <a:t>4</a:t>
            </a:r>
            <a:r>
              <a:rPr lang="ko-KR" altLang="en-US" dirty="0" err="1"/>
              <a:t>번출구</a:t>
            </a:r>
            <a:r>
              <a:rPr lang="ko-KR" altLang="en-US" dirty="0"/>
              <a:t> </a:t>
            </a:r>
            <a:endParaRPr lang="en-US" altLang="ko-KR" dirty="0"/>
          </a:p>
          <a:p>
            <a:pPr algn="ctr"/>
            <a:r>
              <a:rPr lang="ko-KR" altLang="en-US" dirty="0"/>
              <a:t>도보 </a:t>
            </a:r>
            <a:r>
              <a:rPr lang="en-US" altLang="ko-KR" dirty="0"/>
              <a:t>1</a:t>
            </a:r>
            <a:r>
              <a:rPr lang="ko-KR" altLang="en-US" dirty="0"/>
              <a:t>분 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8473AEA-4CD0-F012-8A54-27AC60005C6E}"/>
              </a:ext>
            </a:extLst>
          </p:cNvPr>
          <p:cNvSpPr/>
          <p:nvPr/>
        </p:nvSpPr>
        <p:spPr>
          <a:xfrm>
            <a:off x="6978650" y="2635250"/>
            <a:ext cx="3924300" cy="24892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전철역 지도  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E08FBEB8-8D53-07F6-52F9-7EF7CBEFB0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7602" y="1099812"/>
            <a:ext cx="8573696" cy="4658375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220AB875-DC93-CF2C-23EF-B0880D33199A}"/>
              </a:ext>
            </a:extLst>
          </p:cNvPr>
          <p:cNvSpPr/>
          <p:nvPr/>
        </p:nvSpPr>
        <p:spPr>
          <a:xfrm>
            <a:off x="1612900" y="6076949"/>
            <a:ext cx="6959600" cy="72898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이 부분 다시 만들어주세요 </a:t>
            </a:r>
          </a:p>
        </p:txBody>
      </p:sp>
    </p:spTree>
    <p:extLst>
      <p:ext uri="{BB962C8B-B14F-4D97-AF65-F5344CB8AC3E}">
        <p14:creationId xmlns:p14="http://schemas.microsoft.com/office/powerpoint/2010/main" val="15943515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26320-4A0A-72D3-E589-68BBB6466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353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44</Words>
  <Application>Microsoft Office PowerPoint</Application>
  <PresentationFormat>와이드스크린</PresentationFormat>
  <Paragraphs>15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4" baseType="lpstr">
      <vt:lpstr>a타이틀고딕2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Junho Noh</dc:creator>
  <cp:lastModifiedBy>Junho Noh</cp:lastModifiedBy>
  <cp:revision>2</cp:revision>
  <dcterms:created xsi:type="dcterms:W3CDTF">2026-08-07T08:29:02Z</dcterms:created>
  <dcterms:modified xsi:type="dcterms:W3CDTF">2026-08-07T08:48:00Z</dcterms:modified>
</cp:coreProperties>
</file>